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4"/>
  </p:notesMasterIdLst>
  <p:handoutMasterIdLst>
    <p:handoutMasterId r:id="rId35"/>
  </p:handoutMasterIdLst>
  <p:sldIdLst>
    <p:sldId id="782" r:id="rId2"/>
    <p:sldId id="783" r:id="rId3"/>
    <p:sldId id="1062" r:id="rId4"/>
    <p:sldId id="1033" r:id="rId5"/>
    <p:sldId id="1080" r:id="rId6"/>
    <p:sldId id="1081" r:id="rId7"/>
    <p:sldId id="1083" r:id="rId8"/>
    <p:sldId id="1082" r:id="rId9"/>
    <p:sldId id="1084" r:id="rId10"/>
    <p:sldId id="1085" r:id="rId11"/>
    <p:sldId id="1086" r:id="rId12"/>
    <p:sldId id="1087" r:id="rId13"/>
    <p:sldId id="1088" r:id="rId14"/>
    <p:sldId id="1069" r:id="rId15"/>
    <p:sldId id="1072" r:id="rId16"/>
    <p:sldId id="1070" r:id="rId17"/>
    <p:sldId id="1071" r:id="rId18"/>
    <p:sldId id="1038" r:id="rId19"/>
    <p:sldId id="1073" r:id="rId20"/>
    <p:sldId id="1039" r:id="rId21"/>
    <p:sldId id="1074" r:id="rId22"/>
    <p:sldId id="1075" r:id="rId23"/>
    <p:sldId id="983" r:id="rId24"/>
    <p:sldId id="1032" r:id="rId25"/>
    <p:sldId id="1047" r:id="rId26"/>
    <p:sldId id="1076" r:id="rId27"/>
    <p:sldId id="1077" r:id="rId28"/>
    <p:sldId id="1078" r:id="rId29"/>
    <p:sldId id="1079" r:id="rId30"/>
    <p:sldId id="1089" r:id="rId31"/>
    <p:sldId id="1090" r:id="rId32"/>
    <p:sldId id="1091" r:id="rId33"/>
  </p:sldIdLst>
  <p:sldSz cx="9144000" cy="6858000" type="screen4x3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F9999"/>
    <a:srgbClr val="FF0000"/>
    <a:srgbClr val="FF3399"/>
    <a:srgbClr val="FF9900"/>
    <a:srgbClr val="FFFF00"/>
    <a:srgbClr val="BCE292"/>
    <a:srgbClr val="CCECFF"/>
    <a:srgbClr val="FFFFCC"/>
    <a:srgbClr val="FFE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59" autoAdjust="0"/>
    <p:restoredTop sz="96686" autoAdjust="0"/>
  </p:normalViewPr>
  <p:slideViewPr>
    <p:cSldViewPr>
      <p:cViewPr>
        <p:scale>
          <a:sx n="125" d="100"/>
          <a:sy n="125" d="100"/>
        </p:scale>
        <p:origin x="-72" y="54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53707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354985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/>
                <a:gridCol w="2124376"/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/>
                <a:gridCol w="889949"/>
                <a:gridCol w="540056"/>
                <a:gridCol w="2772323"/>
                <a:gridCol w="648072"/>
                <a:gridCol w="1330199"/>
                <a:gridCol w="730255"/>
                <a:gridCol w="1350972"/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/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/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8.jpeg"/><Relationship Id="rId9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openxmlformats.org/officeDocument/2006/relationships/image" Target="../media/image11.png"/><Relationship Id="rId10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8.jpeg"/><Relationship Id="rId9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17.jpeg"/><Relationship Id="rId4" Type="http://schemas.openxmlformats.org/officeDocument/2006/relationships/image" Target="../media/image8.jpeg"/><Relationship Id="rId9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7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8.jpeg"/><Relationship Id="rId9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06264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/>
                <a:gridCol w="560387"/>
                <a:gridCol w="984250"/>
                <a:gridCol w="4926013"/>
                <a:gridCol w="1243012"/>
                <a:gridCol w="792163"/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2021.01.11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오하린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2021.01.25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오하린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879664"/>
              </p:ext>
            </p:extLst>
          </p:nvPr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/>
                <a:gridCol w="1317625"/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80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오하린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/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/>
                <a:gridCol w="4499508"/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03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덧셈을 해 볼까요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(2)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suh_0201_03_0003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0003_201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" name="TextBox 52"/>
          <p:cNvSpPr txBox="1"/>
          <p:nvPr/>
        </p:nvSpPr>
        <p:spPr>
          <a:xfrm>
            <a:off x="482544" y="763551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입체 영상을 본 학생은 모두 몇 명인지 알아봅시다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08853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667390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412776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7" name="TextBox 23"/>
          <p:cNvSpPr txBox="1"/>
          <p:nvPr/>
        </p:nvSpPr>
        <p:spPr>
          <a:xfrm>
            <a:off x="333064" y="1412776"/>
            <a:ext cx="653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800" dirty="0">
                <a:ea typeface="나눔고딕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 모형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개와 일 모형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개를 더하면 모두 몇 개인가요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6507189" y="11247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481532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233979" y="1113275"/>
            <a:ext cx="382137" cy="25954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3987237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4405887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3123141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3541791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0" name="Picture 2" descr="C:\Users\강신아\Desktop\SB캡쳐\이미지 81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94" y="5341939"/>
            <a:ext cx="10001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07" y="2332014"/>
            <a:ext cx="2892985" cy="1676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7" descr="C:\Users\강신아\Desktop\SB캡쳐\이미지 82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979" y="3824257"/>
            <a:ext cx="314102" cy="30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2693695" y="3782932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2580830" y="367339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 bwMode="auto">
          <a:xfrm>
            <a:off x="3732859" y="2240868"/>
            <a:ext cx="2965398" cy="1980220"/>
          </a:xfrm>
          <a:prstGeom prst="roundRect">
            <a:avLst/>
          </a:prstGeom>
          <a:noFill/>
          <a:ln w="1905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9" name="Picture 8" descr="C:\Users\강신아\Desktop\SB캡쳐\이미지 825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011926"/>
            <a:ext cx="331296" cy="30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916" y="2498786"/>
            <a:ext cx="2764197" cy="151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6" descr="C:\Users\강신아\Desktop\SB캡쳐\이미지 817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312876"/>
            <a:ext cx="283582" cy="25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/>
          <p:cNvSpPr/>
          <p:nvPr/>
        </p:nvSpPr>
        <p:spPr bwMode="auto">
          <a:xfrm>
            <a:off x="3059832" y="4681680"/>
            <a:ext cx="1116124" cy="433300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pic>
        <p:nvPicPr>
          <p:cNvPr id="44" name="Picture 3" descr="C:\Users\강신아\Desktop\SB캡쳐\이미지 817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27" y="4617132"/>
            <a:ext cx="311058" cy="28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439513"/>
              </p:ext>
            </p:extLst>
          </p:nvPr>
        </p:nvGraphicFramePr>
        <p:xfrm>
          <a:off x="7018371" y="690525"/>
          <a:ext cx="2086863" cy="28418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돋보기버튼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눌렀을때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그림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풀팝업으로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나타남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703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0003_201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" name="TextBox 52"/>
          <p:cNvSpPr txBox="1"/>
          <p:nvPr/>
        </p:nvSpPr>
        <p:spPr>
          <a:xfrm>
            <a:off x="482544" y="763551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입체 영상을 본 학생은 모두 몇 명인지 알아봅시다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08853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667390" y="1117228"/>
            <a:ext cx="382137" cy="25954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412776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7" name="TextBox 23"/>
          <p:cNvSpPr txBox="1"/>
          <p:nvPr/>
        </p:nvSpPr>
        <p:spPr>
          <a:xfrm>
            <a:off x="333064" y="1412776"/>
            <a:ext cx="6539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800" dirty="0">
                <a:ea typeface="나눔고딕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 모형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개를 수 모형으로 간단히 나타내는 방법에 대하여   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이야기해 보세요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6507189" y="11247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481532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233979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3987237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4405887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3123141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3541791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0" name="Picture 2" descr="C:\Users\강신아\Desktop\SB캡쳐\이미지 81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94" y="5341939"/>
            <a:ext cx="10001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07" y="2332014"/>
            <a:ext cx="2892985" cy="1676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7" descr="C:\Users\강신아\Desktop\SB캡쳐\이미지 82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979" y="3824257"/>
            <a:ext cx="314102" cy="30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2693695" y="3782932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2580830" y="367339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 bwMode="auto">
          <a:xfrm>
            <a:off x="3732859" y="2240868"/>
            <a:ext cx="2965398" cy="1980220"/>
          </a:xfrm>
          <a:prstGeom prst="roundRect">
            <a:avLst/>
          </a:prstGeom>
          <a:noFill/>
          <a:ln w="1905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9" name="Picture 8" descr="C:\Users\강신아\Desktop\SB캡쳐\이미지 825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011926"/>
            <a:ext cx="331296" cy="30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924" y="2456892"/>
            <a:ext cx="2638296" cy="1555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직사각형 35"/>
          <p:cNvSpPr/>
          <p:nvPr/>
        </p:nvSpPr>
        <p:spPr bwMode="auto">
          <a:xfrm>
            <a:off x="555570" y="4581128"/>
            <a:ext cx="6032653" cy="66025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lvl="1">
              <a:spcBef>
                <a:spcPct val="50000"/>
              </a:spcBef>
            </a:pP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모형 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개를 십 모형 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개로 바꾸어 십 모형 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개와 일 모형 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개로 나타낼 수 있습니다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4" name="Picture 4" descr="C:\Users\강신아\Desktop\SB캡쳐\이미지 822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143" y="3077987"/>
            <a:ext cx="787247" cy="31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439513"/>
              </p:ext>
            </p:extLst>
          </p:nvPr>
        </p:nvGraphicFramePr>
        <p:xfrm>
          <a:off x="7018371" y="690525"/>
          <a:ext cx="2086863" cy="28418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돋보기버튼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눌렀을때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그림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풀팝업으로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나타남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3" name="Picture 3" descr="C:\Users\강신아\Desktop\SB캡쳐\이미지 817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118" y="4770658"/>
            <a:ext cx="311058" cy="28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강신아\Desktop\SB캡쳐\이미지 828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70" y="4600364"/>
            <a:ext cx="401638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85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0003_201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" name="TextBox 52"/>
          <p:cNvSpPr txBox="1"/>
          <p:nvPr/>
        </p:nvSpPr>
        <p:spPr>
          <a:xfrm>
            <a:off x="482544" y="763551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입체 영상을 본 학생은 모두 몇 명인지 알아봅시다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088539" y="1117228"/>
            <a:ext cx="382137" cy="25954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667390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412776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7" name="TextBox 23"/>
          <p:cNvSpPr txBox="1"/>
          <p:nvPr/>
        </p:nvSpPr>
        <p:spPr>
          <a:xfrm>
            <a:off x="333064" y="1412776"/>
            <a:ext cx="653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800" dirty="0">
                <a:ea typeface="나눔고딕"/>
              </a:rPr>
              <a:t>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23+19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는 얼마인가요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6507189" y="11247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481532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233979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3987237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4405887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3123141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3541791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0" name="Picture 2" descr="C:\Users\강신아\Desktop\SB캡쳐\이미지 81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94" y="5341939"/>
            <a:ext cx="10001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07" y="2332014"/>
            <a:ext cx="2892985" cy="1676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7" descr="C:\Users\강신아\Desktop\SB캡쳐\이미지 82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979" y="3824257"/>
            <a:ext cx="314102" cy="30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2693695" y="3782932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2580830" y="367339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 bwMode="auto">
          <a:xfrm>
            <a:off x="3732859" y="2240868"/>
            <a:ext cx="2965398" cy="1980220"/>
          </a:xfrm>
          <a:prstGeom prst="roundRect">
            <a:avLst/>
          </a:prstGeom>
          <a:noFill/>
          <a:ln w="1905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9" name="Picture 8" descr="C:\Users\강신아\Desktop\SB캡쳐\이미지 825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011926"/>
            <a:ext cx="331296" cy="30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841" y="2708920"/>
            <a:ext cx="2721383" cy="1060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 descr="C:\Users\강신아\Desktop\SB캡쳐\이미지 817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637" y="2384884"/>
            <a:ext cx="334583" cy="30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/>
          <p:cNvSpPr/>
          <p:nvPr/>
        </p:nvSpPr>
        <p:spPr bwMode="auto">
          <a:xfrm>
            <a:off x="3059832" y="4681680"/>
            <a:ext cx="1116124" cy="433300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42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Picture 3" descr="C:\Users\강신아\Desktop\SB캡쳐\이미지 817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27" y="4617132"/>
            <a:ext cx="311058" cy="28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439513"/>
              </p:ext>
            </p:extLst>
          </p:nvPr>
        </p:nvGraphicFramePr>
        <p:xfrm>
          <a:off x="7018371" y="690525"/>
          <a:ext cx="2086863" cy="28418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돋보기버튼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눌렀을때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그림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풀팝업으로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나타남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906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0003_201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" name="TextBox 52"/>
          <p:cNvSpPr txBox="1"/>
          <p:nvPr/>
        </p:nvSpPr>
        <p:spPr>
          <a:xfrm>
            <a:off x="482544" y="763551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입체 영상을 본 학생은 모두 몇 명인지 알아봅시다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08853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667390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412776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7" name="TextBox 23"/>
          <p:cNvSpPr txBox="1"/>
          <p:nvPr/>
        </p:nvSpPr>
        <p:spPr>
          <a:xfrm>
            <a:off x="333064" y="1412776"/>
            <a:ext cx="653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800" dirty="0">
                <a:ea typeface="나눔고딕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 모형으로 어떻게 알아보았는지 이야기해 보세요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6507189" y="1124728"/>
            <a:ext cx="382137" cy="25954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481532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233979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3987237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4405887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3123141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3541791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0" name="Picture 2" descr="C:\Users\강신아\Desktop\SB캡쳐\이미지 81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94" y="5341939"/>
            <a:ext cx="10001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07" y="2332014"/>
            <a:ext cx="2892985" cy="1676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7" descr="C:\Users\강신아\Desktop\SB캡쳐\이미지 82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979" y="3824257"/>
            <a:ext cx="314102" cy="30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2693695" y="3782932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2580830" y="367339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 bwMode="auto">
          <a:xfrm>
            <a:off x="3732859" y="2240868"/>
            <a:ext cx="2965398" cy="1980220"/>
          </a:xfrm>
          <a:prstGeom prst="roundRect">
            <a:avLst/>
          </a:prstGeom>
          <a:noFill/>
          <a:ln w="1905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9" name="Picture 8" descr="C:\Users\강신아\Desktop\SB캡쳐\이미지 825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011926"/>
            <a:ext cx="331296" cy="30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841" y="2708920"/>
            <a:ext cx="2721383" cy="1060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7" descr="C:\Users\강신아\Desktop\SB캡쳐\이미지 82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155" y="3873933"/>
            <a:ext cx="314102" cy="30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6303871" y="3832608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6191006" y="372306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482543" y="4617132"/>
            <a:ext cx="6215713" cy="66025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일 모형끼리 더한 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개는 십 모형 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개와 일 모형 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이므로 십 모형 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일 모형 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개가 되어 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42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439513"/>
              </p:ext>
            </p:extLst>
          </p:nvPr>
        </p:nvGraphicFramePr>
        <p:xfrm>
          <a:off x="7018371" y="690525"/>
          <a:ext cx="2086863" cy="28418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돋보기버튼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눌렀을때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그림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풀팝업으로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나타남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5" name="Picture 3" descr="C:\Users\강신아\Desktop\SB캡쳐\이미지 817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761148"/>
            <a:ext cx="311058" cy="28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C:\Users\강신아\Desktop\SB캡쳐\이미지 828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56" y="4653136"/>
            <a:ext cx="401638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84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0003_202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42" name="Picture 2" descr="C:\Users\강신아\Desktop\2-1 캡쳐\3단원\3차시\이미지 0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1052736"/>
            <a:ext cx="6724689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256076" y="1882354"/>
            <a:ext cx="1440160" cy="502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143211" y="177281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44902" y="1522315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32037" y="141277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41576" y="2241886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95524" y="216886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19572" y="2680042"/>
            <a:ext cx="3564396" cy="2520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606707" y="257050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" name="Picture 2" descr="C:\Users\강신아\Desktop\SB캡쳐\이미지 8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706" y="2882430"/>
            <a:ext cx="466899" cy="42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009101"/>
              </p:ext>
            </p:extLst>
          </p:nvPr>
        </p:nvGraphicFramePr>
        <p:xfrm>
          <a:off x="7018371" y="690525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표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화살표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0003_202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4" name="Picture 3" descr="C:\Users\강신아\Desktop\2-1 캡쳐\3단원\3차시\이미지 0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9" y="980728"/>
            <a:ext cx="6880135" cy="447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256076" y="1810347"/>
            <a:ext cx="1440160" cy="502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143211" y="170080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48870" y="1414303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45544" y="2234760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-508" y="216173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23540" y="2672916"/>
            <a:ext cx="3564396" cy="2520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10675" y="256337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" name="Picture 2" descr="C:\Users\강신아\Desktop\SB캡쳐\이미지 8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706" y="2882430"/>
            <a:ext cx="466899" cy="42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770467"/>
              </p:ext>
            </p:extLst>
          </p:nvPr>
        </p:nvGraphicFramePr>
        <p:xfrm>
          <a:off x="7018371" y="690525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표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화살표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0003_202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266" name="Picture 2" descr="C:\Users\강신아\Desktop\2-1 캡쳐\3단원\3차시\이미지 0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8" y="1052736"/>
            <a:ext cx="6984776" cy="450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328084" y="1882355"/>
            <a:ext cx="1440160" cy="502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215219" y="177281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48870" y="1522315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6005" y="141277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5544" y="2342772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-508" y="226974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3540" y="2780928"/>
            <a:ext cx="3564396" cy="25562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10675" y="267138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" name="Picture 2" descr="C:\Users\강신아\Desktop\SB캡쳐\이미지 8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836" y="2907360"/>
            <a:ext cx="466899" cy="42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224922"/>
              </p:ext>
            </p:extLst>
          </p:nvPr>
        </p:nvGraphicFramePr>
        <p:xfrm>
          <a:off x="7018371" y="690525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표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화살표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0003_202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290" name="Picture 2" descr="C:\Users\강신아\Desktop\2-1 캡쳐\3단원\3차시\이미지 0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052736"/>
            <a:ext cx="6921030" cy="449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328084" y="1882355"/>
            <a:ext cx="1440160" cy="502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215219" y="177281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48870" y="1522315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6005" y="141277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5544" y="2342772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-508" y="226974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3078" y="3104964"/>
            <a:ext cx="3454857" cy="22682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69176" y="303295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" name="Picture 2" descr="C:\Users\강신아\Desktop\SB캡쳐\이미지 8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714" y="3254902"/>
            <a:ext cx="466899" cy="42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023623"/>
              </p:ext>
            </p:extLst>
          </p:nvPr>
        </p:nvGraphicFramePr>
        <p:xfrm>
          <a:off x="7018371" y="690525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표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화살표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err="1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0003_202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314" name="Picture 2" descr="C:\Users\강신아\Desktop\2-1 캡쳐\3단원\3차시\이미지 0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" y="973711"/>
            <a:ext cx="6954713" cy="453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328084" y="1846351"/>
            <a:ext cx="1440160" cy="502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215219" y="173681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8870" y="1486311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6005" y="137677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45544" y="2306768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-508" y="223374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67390" y="5111008"/>
            <a:ext cx="1000125" cy="695325"/>
          </a:xfrm>
          <a:prstGeom prst="rect">
            <a:avLst/>
          </a:prstGeom>
          <a:noFill/>
        </p:spPr>
      </p:pic>
      <p:sp>
        <p:nvSpPr>
          <p:cNvPr id="14" name="직사각형 13"/>
          <p:cNvSpPr/>
          <p:nvPr/>
        </p:nvSpPr>
        <p:spPr>
          <a:xfrm>
            <a:off x="5594364" y="5037982"/>
            <a:ext cx="1168416" cy="803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481500" y="492844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" name="Picture 2" descr="C:\Users\강신아\Desktop\SB캡쳐\이미지 82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2" y="3496696"/>
            <a:ext cx="401637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30089" y="3430018"/>
            <a:ext cx="39132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-84812" y="335699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9" name="Picture 3" descr="C:\Users\강신아\Desktop\SB캡쳐\이미지 81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901" y="4307225"/>
            <a:ext cx="458651" cy="414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5778344" y="4294623"/>
            <a:ext cx="684835" cy="5461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665480" y="418508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334683"/>
              </p:ext>
            </p:extLst>
          </p:nvPr>
        </p:nvGraphicFramePr>
        <p:xfrm>
          <a:off x="7018371" y="690525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예 약물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예 보기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물음으로 바꾸기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확인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가리기 버튼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err="1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0003_202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3" name="Picture 3" descr="C:\Users\강신아\Desktop\2-1 캡쳐\3단원\3차시\이미지 0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88740"/>
            <a:ext cx="6813758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224925" y="1882355"/>
            <a:ext cx="1440160" cy="502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112060" y="177281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8870" y="1486311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6005" y="137677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45544" y="2306768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-508" y="223374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67745" y="3825044"/>
            <a:ext cx="468052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103842" y="375303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375863" y="3821792"/>
            <a:ext cx="468052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211960" y="374978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910097"/>
              </p:ext>
            </p:extLst>
          </p:nvPr>
        </p:nvGraphicFramePr>
        <p:xfrm>
          <a:off x="7018371" y="690525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화살표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215074"/>
              </p:ext>
            </p:extLst>
          </p:nvPr>
        </p:nvGraphicFramePr>
        <p:xfrm>
          <a:off x="179388" y="733255"/>
          <a:ext cx="8821103" cy="3941826"/>
        </p:xfrm>
        <a:graphic>
          <a:graphicData uri="http://schemas.openxmlformats.org/drawingml/2006/table">
            <a:tbl>
              <a:tblPr/>
              <a:tblGrid>
                <a:gridCol w="540184"/>
                <a:gridCol w="3960440"/>
                <a:gridCol w="756084"/>
                <a:gridCol w="1296144"/>
                <a:gridCol w="1800200"/>
                <a:gridCol w="468051"/>
              </a:tblGrid>
              <a:tr h="3941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입체 영상을 본 학생 수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62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41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</a:t>
                      </a: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2]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23+19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의 계산 방법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41~42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_202.html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3] (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두 자리 수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)+(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두 자리 수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익히기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41~42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_203.html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문장으로 된 문제 해결하기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41~42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_204.html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_302.html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평가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_401.html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151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0003_202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338" name="Picture 2" descr="C:\Users\강신아\Desktop\2-1 캡쳐\3단원\3차시\이미지 0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8" y="939039"/>
            <a:ext cx="6984776" cy="454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297544" y="1761618"/>
            <a:ext cx="1440160" cy="502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184679" y="165207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330" y="1401578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465" y="129203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004" y="2222035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-31048" y="214900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08858" y="4966992"/>
            <a:ext cx="1000125" cy="695325"/>
          </a:xfrm>
          <a:prstGeom prst="rect">
            <a:avLst/>
          </a:prstGeom>
          <a:noFill/>
        </p:spPr>
      </p:pic>
      <p:sp>
        <p:nvSpPr>
          <p:cNvPr id="14" name="직사각형 13"/>
          <p:cNvSpPr/>
          <p:nvPr/>
        </p:nvSpPr>
        <p:spPr>
          <a:xfrm>
            <a:off x="5635832" y="4893966"/>
            <a:ext cx="1168416" cy="803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522968" y="478442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" name="Picture 2" descr="C:\Users\강신아\Desktop\SB캡쳐\이미지 82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8" y="3100652"/>
            <a:ext cx="401637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5465" y="3033974"/>
            <a:ext cx="39132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-109436" y="296094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9" name="Picture 3" descr="C:\Users\강신아\Desktop\SB캡쳐\이미지 81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190" y="4345340"/>
            <a:ext cx="458651" cy="414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4690633" y="4332738"/>
            <a:ext cx="684835" cy="5461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4577769" y="422319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536025"/>
              </p:ext>
            </p:extLst>
          </p:nvPr>
        </p:nvGraphicFramePr>
        <p:xfrm>
          <a:off x="7018371" y="690525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예 약물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예 보기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물음으로 바꾸기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확인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가리기 버튼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err="1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0003_203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362" name="Picture 2" descr="C:\Users\강신아\Desktop\2-1 캡쳐\3단원\3차시\이미지 0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9" y="1052736"/>
            <a:ext cx="6860087" cy="442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08898" y="1486311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96033" y="137677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88124" y="1846351"/>
            <a:ext cx="1044116" cy="3963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580112" y="173681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025940"/>
              </p:ext>
            </p:extLst>
          </p:nvPr>
        </p:nvGraphicFramePr>
        <p:xfrm>
          <a:off x="7018371" y="690525"/>
          <a:ext cx="2086863" cy="28418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err="1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0003_203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386" name="Picture 2" descr="C:\Users\강신아\Desktop\2-1 캡쳐\3단원\3차시\이미지 0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88740"/>
            <a:ext cx="6534717" cy="422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16910" y="1478676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204045" y="136913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16116" y="1808465"/>
            <a:ext cx="1044116" cy="3963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508104" y="169892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058304"/>
              </p:ext>
            </p:extLst>
          </p:nvPr>
        </p:nvGraphicFramePr>
        <p:xfrm>
          <a:off x="7018371" y="690525"/>
          <a:ext cx="2086863" cy="28418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0003_204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7410" name="Picture 2" descr="C:\Users\강신아\Desktop\2-1 캡쳐\3단원\3차시\이미지 0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1088740"/>
            <a:ext cx="6701621" cy="432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61837" y="1559202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48972" y="144966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112060" y="2429051"/>
            <a:ext cx="1440160" cy="3963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004048" y="231951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89424" y="2747334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43372" y="267430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4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23374" y="4822976"/>
            <a:ext cx="1000125" cy="695325"/>
          </a:xfrm>
          <a:prstGeom prst="rect">
            <a:avLst/>
          </a:prstGeom>
          <a:noFill/>
        </p:spPr>
      </p:pic>
      <p:sp>
        <p:nvSpPr>
          <p:cNvPr id="26" name="직사각형 25"/>
          <p:cNvSpPr/>
          <p:nvPr/>
        </p:nvSpPr>
        <p:spPr>
          <a:xfrm>
            <a:off x="5450348" y="4749950"/>
            <a:ext cx="1168416" cy="803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5337484" y="464041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758996"/>
              </p:ext>
            </p:extLst>
          </p:nvPr>
        </p:nvGraphicFramePr>
        <p:xfrm>
          <a:off x="7018371" y="690525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확인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가리기 버튼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0003_204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9" y="908721"/>
            <a:ext cx="6876255" cy="447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53961" y="1379182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1096" y="126964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153528" y="2286917"/>
            <a:ext cx="1440160" cy="3963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5045516" y="217737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1548" y="2637930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35496" y="256490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00846" y="4642956"/>
            <a:ext cx="1000125" cy="695325"/>
          </a:xfrm>
          <a:prstGeom prst="rect">
            <a:avLst/>
          </a:prstGeom>
          <a:noFill/>
        </p:spPr>
      </p:pic>
      <p:sp>
        <p:nvSpPr>
          <p:cNvPr id="28" name="직사각형 27"/>
          <p:cNvSpPr/>
          <p:nvPr/>
        </p:nvSpPr>
        <p:spPr>
          <a:xfrm>
            <a:off x="5527820" y="4569930"/>
            <a:ext cx="1168416" cy="803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5414956" y="446039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851176"/>
              </p:ext>
            </p:extLst>
          </p:nvPr>
        </p:nvGraphicFramePr>
        <p:xfrm>
          <a:off x="7018371" y="690525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확인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가리기 버튼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0003_204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9458" name="Picture 2" descr="C:\Users\강신아\Desktop\2-1 캡쳐\3단원\3차시\이미지 02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8" y="1037956"/>
            <a:ext cx="6912260" cy="444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53961" y="1486311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1096" y="137677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225536" y="2350407"/>
            <a:ext cx="1440160" cy="3963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117524" y="224086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11952" y="2738816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5900" y="266579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72854" y="4706446"/>
            <a:ext cx="1000125" cy="695325"/>
          </a:xfrm>
          <a:prstGeom prst="rect">
            <a:avLst/>
          </a:prstGeom>
          <a:noFill/>
        </p:spPr>
      </p:pic>
      <p:sp>
        <p:nvSpPr>
          <p:cNvPr id="14" name="직사각형 13"/>
          <p:cNvSpPr/>
          <p:nvPr/>
        </p:nvSpPr>
        <p:spPr>
          <a:xfrm>
            <a:off x="5599828" y="4633420"/>
            <a:ext cx="1168416" cy="803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486964" y="452388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430066"/>
              </p:ext>
            </p:extLst>
          </p:nvPr>
        </p:nvGraphicFramePr>
        <p:xfrm>
          <a:off x="7018371" y="690525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확인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가리기 버튼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0003_301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482" name="Picture 2" descr="C:\Users\강신아\Desktop\2-1 캡쳐\3단원\3차시\이미지 0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0" y="1016732"/>
            <a:ext cx="6860088" cy="442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70324" y="982628"/>
            <a:ext cx="6805932" cy="45494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79864" y="90960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311362" y="3969060"/>
            <a:ext cx="365130" cy="5111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165310" y="389603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277702" y="3970078"/>
            <a:ext cx="365130" cy="5111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131650" y="389705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1278" y="2277890"/>
            <a:ext cx="365130" cy="5111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15226" y="220486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358495"/>
              </p:ext>
            </p:extLst>
          </p:nvPr>
        </p:nvGraphicFramePr>
        <p:xfrm>
          <a:off x="7018371" y="690525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핵심정리 페이지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일의 자리에서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받아올림이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 있는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두 자리 수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)+(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두 자리 수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화살표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402268" y="1628800"/>
            <a:ext cx="3629671" cy="3960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81144" y="148173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0003_302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1506" name="Picture 2" descr="C:\Users\강신아\Desktop\2-1 캡쳐\3단원\3차시\이미지 02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2" y="960357"/>
            <a:ext cx="6897504" cy="443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411799" y="1603350"/>
            <a:ext cx="876312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265747" y="153032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508" y="874242"/>
            <a:ext cx="6968704" cy="45241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-508" y="76470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009599"/>
              </p:ext>
            </p:extLst>
          </p:nvPr>
        </p:nvGraphicFramePr>
        <p:xfrm>
          <a:off x="7018371" y="690525"/>
          <a:ext cx="2086863" cy="32990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오른쪽 상단 텍스트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64~65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42~43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err="1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0003_401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530" name="Picture 2" descr="C:\Users\강신아\Desktop\2-1 캡쳐\3단원\3차시\이미지 0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35" y="1109617"/>
            <a:ext cx="6774421" cy="440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923076" y="1391402"/>
            <a:ext cx="1570059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777025" y="131837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4471" y="1867530"/>
            <a:ext cx="244232" cy="255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직사각형 11"/>
          <p:cNvSpPr/>
          <p:nvPr/>
        </p:nvSpPr>
        <p:spPr>
          <a:xfrm>
            <a:off x="163501" y="1117554"/>
            <a:ext cx="6712755" cy="4337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7450" y="104452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4471" y="1794504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8419" y="172147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232162"/>
              </p:ext>
            </p:extLst>
          </p:nvPr>
        </p:nvGraphicFramePr>
        <p:xfrm>
          <a:off x="7018371" y="690525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확인문제 디자인 수정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이하 공통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이하 공통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 (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이하 공통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err="1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0003_401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554" name="Picture 2" descr="C:\Users\강신아\Desktop\2-1 캡쳐\3단원\3차시\이미지 02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24744"/>
            <a:ext cx="6592859" cy="42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err="1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0003_101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0" name="Picture 2" descr="C:\Users\강신아\Desktop\2-1 캡쳐\3단원\3차시\이미지 0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92" y="996020"/>
            <a:ext cx="6768751" cy="442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418711"/>
              </p:ext>
            </p:extLst>
          </p:nvPr>
        </p:nvGraphicFramePr>
        <p:xfrm>
          <a:off x="7018371" y="690525"/>
          <a:ext cx="2086863" cy="32990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파일명 아래와 같이 수정 필요함</a:t>
                      </a:r>
                      <a:endParaRPr kumimoji="0"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>
                        <a:defRPr/>
                      </a:pPr>
                      <a:endParaRPr kumimoji="0" lang="en-US" altLang="ko-KR" sz="10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suh_0201_03_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0003_102.html 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 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suh_0201_03_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0003_101.html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기존 </a:t>
                      </a: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101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파일은 전개로 이동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이번 시간에는 무엇을 배울까요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?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페이지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우측 상단 텍스트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62~63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41~42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한 줄 띄어쓰기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3" name="직사각형 52"/>
          <p:cNvSpPr/>
          <p:nvPr/>
        </p:nvSpPr>
        <p:spPr>
          <a:xfrm>
            <a:off x="5484825" y="1457298"/>
            <a:ext cx="864096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6204905" y="152930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17276" y="996020"/>
            <a:ext cx="6866992" cy="44238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117276" y="88648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1" name="꺾인 연결선 10"/>
          <p:cNvCxnSpPr/>
          <p:nvPr/>
        </p:nvCxnSpPr>
        <p:spPr bwMode="auto">
          <a:xfrm rot="10800000" flipV="1">
            <a:off x="5868144" y="2636912"/>
            <a:ext cx="300758" cy="288032"/>
          </a:xfrm>
          <a:prstGeom prst="bentConnector3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직사각형 58"/>
          <p:cNvSpPr/>
          <p:nvPr/>
        </p:nvSpPr>
        <p:spPr>
          <a:xfrm>
            <a:off x="5715613" y="2528900"/>
            <a:ext cx="720080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6300192" y="2420888"/>
            <a:ext cx="222404" cy="21602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err="1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0003_401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4578" name="Picture 2" descr="C:\Users\강신아\Desktop\2-1 캡쳐\3단원\3차시\이미지 02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8"/>
            <a:ext cx="6912260" cy="4511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25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err="1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0003_401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5602" name="Picture 2" descr="C:\Users\강신아\Desktop\2-1 캡쳐\3단원\3차시\이미지 02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42" y="1119341"/>
            <a:ext cx="6768754" cy="436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744763"/>
              </p:ext>
            </p:extLst>
          </p:nvPr>
        </p:nvGraphicFramePr>
        <p:xfrm>
          <a:off x="7018371" y="690525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인지 구하시오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.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풀이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3529919" y="2559305"/>
            <a:ext cx="1006077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383868" y="248627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 descr="C:\Users\강신아\Desktop\SB캡쳐\이미지 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31" y="4744732"/>
            <a:ext cx="6518802" cy="173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5536" y="5025950"/>
            <a:ext cx="612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숫자 카드를 한 번씩 사용하여 만들 수 있는 가장 큰 두 자리 수는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76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이고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가장 작은 두 자리 수는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algn="just"/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따라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76+14=90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9323" y="4744732"/>
            <a:ext cx="6802957" cy="1737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43272" y="467170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225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err="1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0003_401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626" name="Picture 2" descr="C:\Users\강신아\Desktop\2-1 캡쳐\3단원\3차시\이미지 02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85" y="1105087"/>
            <a:ext cx="6723268" cy="441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009639" y="2559305"/>
            <a:ext cx="1006077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863588" y="248627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497930"/>
              </p:ext>
            </p:extLst>
          </p:nvPr>
        </p:nvGraphicFramePr>
        <p:xfrm>
          <a:off x="7018371" y="690525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인지 구하시오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.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25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0003_201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 descr="C:\Users\강신아\Desktop\2-1 캡쳐\3단원\3차시\이미지 0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56692"/>
            <a:ext cx="5136373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강신아\Desktop\2-1 캡쳐\3단원\3차시\이미지 00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860" y="3609020"/>
            <a:ext cx="4760491" cy="306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182899"/>
              </p:ext>
            </p:extLst>
          </p:nvPr>
        </p:nvGraphicFramePr>
        <p:xfrm>
          <a:off x="7018371" y="690525"/>
          <a:ext cx="2086863" cy="283913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suh_0201_03_0003_101.html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전체적으로 레이아웃 수정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슬라이드 </a:t>
                      </a: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5~13 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참고</a:t>
                      </a: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suh_0201_03_0003_101.html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-&gt;suh_0201_03_0003_201.html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0003_201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" name="TextBox 52"/>
          <p:cNvSpPr txBox="1"/>
          <p:nvPr/>
        </p:nvSpPr>
        <p:spPr>
          <a:xfrm>
            <a:off x="482544" y="763551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입체 영상을 본 학생은 모두 몇 명인지 알아봅시다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08853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667390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6507189" y="11247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481532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233979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3987237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4405887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3123141" y="1117228"/>
            <a:ext cx="382137" cy="25954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3541791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4" y="5409220"/>
            <a:ext cx="6892934" cy="388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045" y="1412776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7" name="TextBox 23"/>
          <p:cNvSpPr txBox="1"/>
          <p:nvPr/>
        </p:nvSpPr>
        <p:spPr>
          <a:xfrm>
            <a:off x="333064" y="1412776"/>
            <a:ext cx="653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800" dirty="0">
                <a:ea typeface="나눔고딕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이야기를 들어 보세요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86" y="1803415"/>
            <a:ext cx="6195747" cy="2940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0003_201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" name="TextBox 52"/>
          <p:cNvSpPr txBox="1"/>
          <p:nvPr/>
        </p:nvSpPr>
        <p:spPr>
          <a:xfrm>
            <a:off x="482544" y="763551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입체 영상을 본 학생은 모두 몇 명인지 알아봅시다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08853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667390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412776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7" name="TextBox 23"/>
          <p:cNvSpPr txBox="1"/>
          <p:nvPr/>
        </p:nvSpPr>
        <p:spPr>
          <a:xfrm>
            <a:off x="333064" y="1412776"/>
            <a:ext cx="653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800" dirty="0">
                <a:ea typeface="나눔고딕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친구들은 무엇을 했나요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6507189" y="11247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481532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233979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3987237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4405887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3123141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3541791" y="1113275"/>
            <a:ext cx="382137" cy="25954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2" name="Picture 2" descr="C:\Users\강신아\Desktop\SB캡쳐\이미지 81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94" y="5341939"/>
            <a:ext cx="10001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 bwMode="auto">
          <a:xfrm>
            <a:off x="891615" y="4787246"/>
            <a:ext cx="5391064" cy="433300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입체 </a:t>
            </a:r>
            <a:r>
              <a:rPr kumimoji="1" lang="ko-KR" altLang="en-US" sz="1800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영상관에서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새에 대한 입체 영상을 봤습니다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86" y="1803415"/>
            <a:ext cx="6195747" cy="2940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3" descr="C:\Users\강신아\Desktop\SB캡쳐\이미지 81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918" y="4718869"/>
            <a:ext cx="311058" cy="28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40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0003_201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" name="TextBox 52"/>
          <p:cNvSpPr txBox="1"/>
          <p:nvPr/>
        </p:nvSpPr>
        <p:spPr>
          <a:xfrm>
            <a:off x="482544" y="763551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입체 영상을 본 학생은 모두 몇 명인지 알아봅시다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08853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667390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412776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7" name="TextBox 23"/>
          <p:cNvSpPr txBox="1"/>
          <p:nvPr/>
        </p:nvSpPr>
        <p:spPr>
          <a:xfrm>
            <a:off x="333064" y="1412776"/>
            <a:ext cx="653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800" dirty="0">
                <a:ea typeface="나눔고딕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새를 어떻게 보호해야 할까요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6507189" y="11247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481532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233979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3987237" y="1117228"/>
            <a:ext cx="382137" cy="25559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4405887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3123141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3541791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86" y="1803415"/>
            <a:ext cx="6195747" cy="2940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직사각형 24"/>
          <p:cNvSpPr/>
          <p:nvPr/>
        </p:nvSpPr>
        <p:spPr bwMode="auto">
          <a:xfrm>
            <a:off x="1236385" y="5229200"/>
            <a:ext cx="4739771" cy="433300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잘 살 수 있는 환경을 갖추어 주어야 합니다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1228408" y="4689140"/>
            <a:ext cx="4739771" cy="433300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환경을 오염시키지 않고 보호해야 합니다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7" name="Picture 4" descr="C:\Users\강신아\Desktop\SB캡쳐\이미지 8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807" y="4749086"/>
            <a:ext cx="787247" cy="31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C:\Users\강신아\Desktop\SB캡쳐\이미지 8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351" y="5288153"/>
            <a:ext cx="787247" cy="31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30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0003_201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" name="TextBox 52"/>
          <p:cNvSpPr txBox="1"/>
          <p:nvPr/>
        </p:nvSpPr>
        <p:spPr>
          <a:xfrm>
            <a:off x="482544" y="763551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입체 영상을 본 학생은 모두 몇 명인지 알아봅시다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08853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667390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412776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7" name="TextBox 23"/>
          <p:cNvSpPr txBox="1"/>
          <p:nvPr/>
        </p:nvSpPr>
        <p:spPr>
          <a:xfrm>
            <a:off x="333064" y="1412776"/>
            <a:ext cx="653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800" dirty="0">
                <a:ea typeface="나눔고딕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입체 영상을 본 학생은 모두 몇 명인지 식으로 써 보세요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6507189" y="11247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481532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233979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3987237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4405887" y="1113275"/>
            <a:ext cx="382137" cy="25954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3123141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3541791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86" y="1803415"/>
            <a:ext cx="6195747" cy="2940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 descr="C:\Users\강신아\Desktop\SB캡쳐\이미지 81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94" y="5341939"/>
            <a:ext cx="10001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/>
          <p:cNvSpPr/>
          <p:nvPr/>
        </p:nvSpPr>
        <p:spPr bwMode="auto">
          <a:xfrm>
            <a:off x="3681619" y="4933708"/>
            <a:ext cx="1418928" cy="433300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23+19=42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4" name="Picture 3" descr="C:\Users\강신아\Desktop\SB캡쳐\이미지 81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018" y="4869160"/>
            <a:ext cx="311058" cy="28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/>
          <p:cNvSpPr/>
          <p:nvPr/>
        </p:nvSpPr>
        <p:spPr bwMode="auto">
          <a:xfrm>
            <a:off x="1701399" y="4933708"/>
            <a:ext cx="1418928" cy="433300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23+19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6" name="Picture 3" descr="C:\Users\강신아\Desktop\SB캡쳐\이미지 81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798" y="4869160"/>
            <a:ext cx="311058" cy="28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95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0003_201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" name="TextBox 52"/>
          <p:cNvSpPr txBox="1"/>
          <p:nvPr/>
        </p:nvSpPr>
        <p:spPr>
          <a:xfrm>
            <a:off x="482544" y="763551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입체 영상을 본 학생은 모두 몇 명인지 알아봅시다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08853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667390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412776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7" name="TextBox 23"/>
          <p:cNvSpPr txBox="1"/>
          <p:nvPr/>
        </p:nvSpPr>
        <p:spPr>
          <a:xfrm>
            <a:off x="333064" y="1412776"/>
            <a:ext cx="653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800" dirty="0">
                <a:ea typeface="나눔고딕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 모형으로 알아보세요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6507189" y="11247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4815329" y="1117228"/>
            <a:ext cx="382137" cy="25954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233979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3987237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4405887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3123141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3541791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0" name="Picture 2" descr="C:\Users\강신아\Desktop\SB캡쳐\이미지 81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94" y="5341939"/>
            <a:ext cx="10001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07" y="2332014"/>
            <a:ext cx="2892985" cy="1676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7" descr="C:\Users\강신아\Desktop\SB캡쳐\이미지 82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979" y="3824257"/>
            <a:ext cx="314102" cy="30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2693695" y="3782932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2580830" y="367339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 bwMode="auto">
          <a:xfrm>
            <a:off x="3732859" y="2240868"/>
            <a:ext cx="2965398" cy="1980220"/>
          </a:xfrm>
          <a:prstGeom prst="roundRect">
            <a:avLst/>
          </a:prstGeom>
          <a:noFill/>
          <a:ln w="1905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9" name="Picture 8" descr="C:\Users\강신아\Desktop\SB캡쳐\이미지 825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011926"/>
            <a:ext cx="331296" cy="30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114" y="2586954"/>
            <a:ext cx="2681729" cy="1346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6" descr="C:\Users\강신아\Desktop\SB캡쳐\이미지 817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607" y="2528900"/>
            <a:ext cx="283582" cy="25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439513"/>
              </p:ext>
            </p:extLst>
          </p:nvPr>
        </p:nvGraphicFramePr>
        <p:xfrm>
          <a:off x="7018371" y="690525"/>
          <a:ext cx="2086863" cy="28418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돋보기버튼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눌렀을때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그림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풀팝업으로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나타남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73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sz="18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33333</TotalTime>
  <Words>1620</Words>
  <Application>Microsoft Office PowerPoint</Application>
  <PresentationFormat>화면 슬라이드 쇼(4:3)</PresentationFormat>
  <Paragraphs>615</Paragraphs>
  <Slides>32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3" baseType="lpstr"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강신아</cp:lastModifiedBy>
  <cp:revision>5475</cp:revision>
  <dcterms:created xsi:type="dcterms:W3CDTF">2008-07-15T12:19:11Z</dcterms:created>
  <dcterms:modified xsi:type="dcterms:W3CDTF">2021-01-25T03:09:14Z</dcterms:modified>
</cp:coreProperties>
</file>